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81CF-BB95-4A86-BC29-266C34261A8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D416-3A60-41E1-A04D-564D95B0C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MacLean’s Triune Brain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Neocortex</a:t>
            </a:r>
            <a:r>
              <a:rPr lang="en-US" dirty="0" smtClean="0"/>
              <a:t> or Cerebral Cortex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Evolved during the Eocene and Oligocene periods (55-24 million years ago)</a:t>
            </a:r>
          </a:p>
          <a:p>
            <a:r>
              <a:rPr lang="en-US" sz="3200" dirty="0" smtClean="0"/>
              <a:t>Shared with primates like chimps.</a:t>
            </a:r>
          </a:p>
          <a:p>
            <a:r>
              <a:rPr lang="en-US" sz="3200" dirty="0" smtClean="0"/>
              <a:t>Gray mass or “Thinking” brain (85%)</a:t>
            </a:r>
          </a:p>
          <a:p>
            <a:endParaRPr lang="en-US" dirty="0"/>
          </a:p>
        </p:txBody>
      </p:sp>
      <p:pic>
        <p:nvPicPr>
          <p:cNvPr id="6" name="Content Placeholder 5" descr="neocort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00200"/>
            <a:ext cx="3956967" cy="39393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Characterized By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Consciousness – Responsible for academic learning</a:t>
            </a:r>
          </a:p>
          <a:p>
            <a:r>
              <a:rPr lang="en-US" dirty="0" smtClean="0"/>
              <a:t>Language – Complex processes which happen in ONLY this part of the brain</a:t>
            </a:r>
          </a:p>
          <a:p>
            <a:r>
              <a:rPr lang="en-US" dirty="0" smtClean="0"/>
              <a:t>Meaning – Actively makes meaning from the world and seeks to detect/understand patterns</a:t>
            </a:r>
          </a:p>
          <a:p>
            <a:r>
              <a:rPr lang="en-US" dirty="0" smtClean="0"/>
              <a:t>Abstractions – Problem-solving and abstract thinking for use in logic, inventions, visualization and all higher-order thinking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Symbols – Written language, numbers, musical notes, formulas…</a:t>
            </a:r>
            <a:r>
              <a:rPr lang="en-US" dirty="0" err="1" smtClean="0"/>
              <a:t>Neocortex</a:t>
            </a:r>
            <a:r>
              <a:rPr lang="en-US" dirty="0" smtClean="0"/>
              <a:t> LOVES them!</a:t>
            </a:r>
          </a:p>
          <a:p>
            <a:r>
              <a:rPr lang="en-US" dirty="0" smtClean="0"/>
              <a:t>Voluntary – Controls our voluntary actions, NOT reactionary. It can push the “pause” button.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model of the evolution of the vertebrate forebrain and behavior </a:t>
            </a:r>
          </a:p>
          <a:p>
            <a:r>
              <a:rPr lang="en-US" dirty="0" smtClean="0"/>
              <a:t>American physician and neuroscientist Paul D. MacLean (1960; 1990)</a:t>
            </a:r>
          </a:p>
          <a:p>
            <a:r>
              <a:rPr lang="en-US" dirty="0" smtClean="0"/>
              <a:t>triune brain consists of the reptilian complex, the </a:t>
            </a:r>
            <a:r>
              <a:rPr lang="en-US" dirty="0" err="1" smtClean="0"/>
              <a:t>paleomammalian</a:t>
            </a:r>
            <a:r>
              <a:rPr lang="en-US" dirty="0" smtClean="0"/>
              <a:t> complex (limbic system), and the </a:t>
            </a:r>
            <a:r>
              <a:rPr lang="en-US" dirty="0" err="1" smtClean="0"/>
              <a:t>neomammalian</a:t>
            </a:r>
            <a:r>
              <a:rPr lang="en-US" dirty="0" smtClean="0"/>
              <a:t> complex (</a:t>
            </a:r>
            <a:r>
              <a:rPr lang="en-US" dirty="0" err="1" smtClean="0"/>
              <a:t>neocortex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viewed as structures sequentially added to the forebrain in the course of evolution.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aul-d-macle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3789101" cy="4749006"/>
          </a:xfrm>
        </p:spPr>
      </p:pic>
      <p:pic>
        <p:nvPicPr>
          <p:cNvPr id="6" name="Content Placeholder 5" descr="book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86400" y="1981200"/>
            <a:ext cx="2618126" cy="392718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iune2003_fig1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089279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Reptilian Brain or R-Complex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Oldest part of the brain developed during the Triassic Period (248-206 million years ago)</a:t>
            </a:r>
          </a:p>
          <a:p>
            <a:r>
              <a:rPr lang="en-US" dirty="0" smtClean="0"/>
              <a:t>Shared with reptiles like lizards, snakes, and even fish.</a:t>
            </a:r>
          </a:p>
          <a:p>
            <a:endParaRPr lang="en-US" dirty="0"/>
          </a:p>
        </p:txBody>
      </p:sp>
      <p:pic>
        <p:nvPicPr>
          <p:cNvPr id="6" name="Content Placeholder 5" descr="reptile brain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199" y="1524000"/>
            <a:ext cx="4321175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Characterized By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Survival – Regulates body functions like breathing, eating, circulation, motor functions, balance, etc.</a:t>
            </a:r>
          </a:p>
          <a:p>
            <a:r>
              <a:rPr lang="en-US" dirty="0" smtClean="0"/>
              <a:t>Non-verbal – Functions are beyond conscious control; no language, no reasoning, instinct only.</a:t>
            </a:r>
          </a:p>
          <a:p>
            <a:r>
              <a:rPr lang="en-US" dirty="0" smtClean="0"/>
              <a:t>Physical – Concerned with the physical conditions of our existence (hunger, sleep, sex)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Habitual – Likes to know what’s going to happen based on past experiences/routines and develops habits to support survival; doesn’t deal well with change.</a:t>
            </a:r>
          </a:p>
          <a:p>
            <a:r>
              <a:rPr lang="en-US" dirty="0" smtClean="0"/>
              <a:t>Territorial – Protects “my space and my things.” </a:t>
            </a:r>
          </a:p>
          <a:p>
            <a:r>
              <a:rPr lang="en-US" dirty="0" smtClean="0"/>
              <a:t>Fight/Flight/Freeze – Response to perceived danger is automatic: to attack, to run, or become paralyzed with fear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Limbic Brain or Emotional Brain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91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Evolved during the Jurassic Period (206-144 million years ago.</a:t>
            </a:r>
          </a:p>
          <a:p>
            <a:r>
              <a:rPr lang="en-US" sz="3300" dirty="0" smtClean="0"/>
              <a:t>Shared with older mammals like cats, dogs, and rats.</a:t>
            </a:r>
          </a:p>
          <a:p>
            <a:r>
              <a:rPr lang="en-US" sz="3300" dirty="0" smtClean="0"/>
              <a:t>Called the “Gatekeeper.” </a:t>
            </a:r>
            <a:r>
              <a:rPr lang="en-US" sz="3300" dirty="0" smtClean="0"/>
              <a:t>Uses emotion to make meaning  and</a:t>
            </a:r>
            <a:r>
              <a:rPr lang="en-US" sz="3300" dirty="0" smtClean="0"/>
              <a:t> reactions </a:t>
            </a:r>
            <a:r>
              <a:rPr lang="en-US" sz="3300" dirty="0" smtClean="0"/>
              <a:t>in any situation</a:t>
            </a:r>
          </a:p>
          <a:p>
            <a:pPr lvl="1"/>
            <a:r>
              <a:rPr lang="en-US" sz="3300" dirty="0" smtClean="0"/>
              <a:t>Safe = Cortex</a:t>
            </a:r>
          </a:p>
          <a:p>
            <a:pPr lvl="1"/>
            <a:r>
              <a:rPr lang="en-US" sz="3300" dirty="0" smtClean="0"/>
              <a:t>Threat = </a:t>
            </a:r>
            <a:r>
              <a:rPr lang="en-US" sz="3300" dirty="0" smtClean="0"/>
              <a:t>Brainstem</a:t>
            </a:r>
          </a:p>
          <a:p>
            <a:r>
              <a:rPr lang="en-US" sz="3300" dirty="0" smtClean="0"/>
              <a:t>Provides </a:t>
            </a:r>
            <a:r>
              <a:rPr lang="en-US" sz="3300" dirty="0" smtClean="0"/>
              <a:t>the emotional coding to our memories, which tells us which memories are important, making those memories easier to retain and </a:t>
            </a:r>
            <a:r>
              <a:rPr lang="en-US" sz="3300" dirty="0" smtClean="0"/>
              <a:t>recall </a:t>
            </a:r>
          </a:p>
          <a:p>
            <a:pPr lvl="1"/>
            <a:r>
              <a:rPr lang="en-US" sz="3300" dirty="0" smtClean="0"/>
              <a:t>911</a:t>
            </a:r>
            <a:endParaRPr lang="en-US" sz="3300" dirty="0" smtClean="0"/>
          </a:p>
          <a:p>
            <a:endParaRPr lang="en-US" dirty="0"/>
          </a:p>
        </p:txBody>
      </p:sp>
      <p:pic>
        <p:nvPicPr>
          <p:cNvPr id="6" name="Content Placeholder 5" descr="limb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76400"/>
            <a:ext cx="3820140" cy="41298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Characterized By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Emotions – Determines our emotional state and modifies perceptions and responses. Connected to our feelings and “gut reactions.”</a:t>
            </a:r>
          </a:p>
          <a:p>
            <a:r>
              <a:rPr lang="en-US" dirty="0" smtClean="0"/>
              <a:t>Social – Needs to share and be a part of a social group</a:t>
            </a:r>
          </a:p>
          <a:p>
            <a:r>
              <a:rPr lang="en-US" dirty="0" smtClean="0"/>
              <a:t>Group Responsibility – Encourages care for others in the group (family, youth, social group, etc.)</a:t>
            </a:r>
          </a:p>
          <a:p>
            <a:r>
              <a:rPr lang="en-US" dirty="0" smtClean="0"/>
              <a:t>Hormones are regulated (or not)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470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MacLean’s Triune Brain Theory</vt:lpstr>
      <vt:lpstr>What is it?</vt:lpstr>
      <vt:lpstr>Slide 3</vt:lpstr>
      <vt:lpstr>Slide 4</vt:lpstr>
      <vt:lpstr>Reptilian Brain or R-Complex</vt:lpstr>
      <vt:lpstr>Characterized By</vt:lpstr>
      <vt:lpstr>Continued</vt:lpstr>
      <vt:lpstr>The Limbic Brain or Emotional Brain</vt:lpstr>
      <vt:lpstr>Characterized By</vt:lpstr>
      <vt:lpstr>Neocortex or Cerebral Cortex</vt:lpstr>
      <vt:lpstr>Characterized By</vt:lpstr>
      <vt:lpstr>Continued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MacLean’s Triune Brain Theory</dc:title>
  <dc:creator>mseiver</dc:creator>
  <cp:lastModifiedBy>mseiver</cp:lastModifiedBy>
  <cp:revision>21</cp:revision>
  <dcterms:created xsi:type="dcterms:W3CDTF">2011-11-15T13:30:34Z</dcterms:created>
  <dcterms:modified xsi:type="dcterms:W3CDTF">2011-11-16T13:18:38Z</dcterms:modified>
</cp:coreProperties>
</file>